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VE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53AAEA-3E7C-4DD4-AA8B-F9DABEC26861}" type="datetimeFigureOut">
              <a:rPr lang="es-VE" smtClean="0"/>
              <a:t>24-04-2019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VE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DAD341-0172-4B4D-BDD8-74A2C02553C3}" type="slidenum">
              <a:rPr lang="es-VE" smtClean="0"/>
              <a:t>‹Nº›</a:t>
            </a:fld>
            <a:endParaRPr lang="es-VE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VE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Una mirada desde la construcción de ciudadanía</a:t>
            </a:r>
            <a:endParaRPr lang="es-VE" sz="32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VE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Rasgos de Nuestros Compañeros de Misión</a:t>
            </a:r>
            <a:endParaRPr lang="es-VE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3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Formación en Construcción de ciudadanía</a:t>
            </a:r>
            <a:endParaRPr lang="es-VE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VE" sz="2800" dirty="0" smtClean="0">
                <a:latin typeface="Arial" pitchFamily="34" charset="0"/>
                <a:cs typeface="Arial" pitchFamily="34" charset="0"/>
              </a:rPr>
              <a:t>Afianzar procesos teóricos y prácticos.</a:t>
            </a:r>
          </a:p>
          <a:p>
            <a:endParaRPr lang="es-VE" sz="2800" dirty="0">
              <a:latin typeface="Arial" pitchFamily="34" charset="0"/>
              <a:cs typeface="Arial" pitchFamily="34" charset="0"/>
            </a:endParaRPr>
          </a:p>
          <a:p>
            <a:r>
              <a:rPr lang="es-VE" sz="2800" dirty="0" smtClean="0">
                <a:latin typeface="Arial" pitchFamily="34" charset="0"/>
                <a:cs typeface="Arial" pitchFamily="34" charset="0"/>
              </a:rPr>
              <a:t>Fortalecer vínculos Escuela – Comunidad.</a:t>
            </a:r>
          </a:p>
          <a:p>
            <a:endParaRPr lang="es-VE" sz="2800" dirty="0">
              <a:latin typeface="Arial" pitchFamily="34" charset="0"/>
              <a:cs typeface="Arial" pitchFamily="34" charset="0"/>
            </a:endParaRPr>
          </a:p>
          <a:p>
            <a:r>
              <a:rPr lang="es-VE" sz="2800" dirty="0" smtClean="0">
                <a:latin typeface="Arial" pitchFamily="34" charset="0"/>
                <a:cs typeface="Arial" pitchFamily="34" charset="0"/>
              </a:rPr>
              <a:t>Valorar el contexto.</a:t>
            </a:r>
          </a:p>
          <a:p>
            <a:endParaRPr lang="es-VE" sz="2800" dirty="0">
              <a:latin typeface="Arial" pitchFamily="34" charset="0"/>
              <a:cs typeface="Arial" pitchFamily="34" charset="0"/>
            </a:endParaRPr>
          </a:p>
          <a:p>
            <a:r>
              <a:rPr lang="es-VE" sz="2800" dirty="0" smtClean="0">
                <a:latin typeface="Arial" pitchFamily="34" charset="0"/>
                <a:cs typeface="Arial" pitchFamily="34" charset="0"/>
              </a:rPr>
              <a:t>Diálogo entre lo local y lo nacional.</a:t>
            </a:r>
          </a:p>
          <a:p>
            <a:endParaRPr lang="es-VE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VE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VE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VE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3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 particular dentro de lo común</a:t>
            </a:r>
            <a:endParaRPr lang="es-VE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Guayana, Andes y Oriente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zonas referenciales que ayudan a establecer tendencia.</a:t>
            </a:r>
          </a:p>
          <a:p>
            <a:endParaRPr lang="es-VE" sz="2800" dirty="0">
              <a:latin typeface="Arial" pitchFamily="34" charset="0"/>
              <a:cs typeface="Arial" pitchFamily="34" charset="0"/>
            </a:endParaRP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El peso de la actualidad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la situación y sus efectos.</a:t>
            </a:r>
          </a:p>
          <a:p>
            <a:endParaRPr lang="es-VE" sz="2800" b="1" dirty="0">
              <a:latin typeface="Arial" pitchFamily="34" charset="0"/>
              <a:cs typeface="Arial" pitchFamily="34" charset="0"/>
            </a:endParaRP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La consistencia de la impronta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la identidad como haber compartido.</a:t>
            </a:r>
            <a:endParaRPr lang="es-VE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18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 trabajar</a:t>
            </a:r>
            <a:endParaRPr lang="es-VE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Noción de procesos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dificultad para reconocer y ubicar hitos fundamentales de nuestra historia democrática.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Confusión de términos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poca claridad en manejo de conceptos como Estado, gobierno, lo político, la política.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Susceptibilidad a frases</a:t>
            </a:r>
            <a:r>
              <a:rPr lang="es-V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VE" sz="2800" b="1" dirty="0" smtClean="0">
                <a:latin typeface="Arial" pitchFamily="34" charset="0"/>
                <a:cs typeface="Arial" pitchFamily="34" charset="0"/>
              </a:rPr>
              <a:t>hechas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repetición de un eslogan o consigna que se instalan ambientalmente.</a:t>
            </a:r>
          </a:p>
          <a:p>
            <a:r>
              <a:rPr lang="es-VE" sz="2800" dirty="0" smtClean="0">
                <a:latin typeface="Arial" pitchFamily="34" charset="0"/>
                <a:cs typeface="Arial" pitchFamily="34" charset="0"/>
              </a:rPr>
              <a:t>Esto se agrava con la </a:t>
            </a:r>
            <a:r>
              <a:rPr lang="es-VE" sz="2800" b="1" dirty="0" smtClean="0">
                <a:latin typeface="Arial" pitchFamily="34" charset="0"/>
                <a:cs typeface="Arial" pitchFamily="34" charset="0"/>
              </a:rPr>
              <a:t>alta rotación de personal y miembros de equipos.</a:t>
            </a:r>
            <a:endParaRPr lang="es-VE" sz="2800" dirty="0" smtClean="0">
              <a:latin typeface="Arial" pitchFamily="34" charset="0"/>
              <a:cs typeface="Arial" pitchFamily="34" charset="0"/>
            </a:endParaRPr>
          </a:p>
          <a:p>
            <a:endParaRPr lang="es-VE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 potenciar</a:t>
            </a:r>
            <a:endParaRPr lang="es-VE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Capacidad de </a:t>
            </a:r>
            <a:r>
              <a:rPr lang="es-VE" sz="2800" b="1" dirty="0" err="1" smtClean="0">
                <a:latin typeface="Arial" pitchFamily="34" charset="0"/>
                <a:cs typeface="Arial" pitchFamily="34" charset="0"/>
              </a:rPr>
              <a:t>resiliencia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aplicada a la realidad nacional, esta actitud es muy útil para la reconstrucción del país.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Consciencia de necesidad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se percibe la importancia del momento, se sabe el valor de proponer y accionar.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Apertura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disposición al diálogo formativo y bidireccional.</a:t>
            </a:r>
          </a:p>
          <a:p>
            <a:r>
              <a:rPr lang="es-VE" sz="2800" dirty="0" smtClean="0">
                <a:latin typeface="Arial" pitchFamily="34" charset="0"/>
                <a:cs typeface="Arial" pitchFamily="34" charset="0"/>
              </a:rPr>
              <a:t> Esto se fortalece con el </a:t>
            </a:r>
            <a:r>
              <a:rPr lang="es-VE" sz="2800" b="1" dirty="0" smtClean="0">
                <a:latin typeface="Arial" pitchFamily="34" charset="0"/>
                <a:cs typeface="Arial" pitchFamily="34" charset="0"/>
              </a:rPr>
              <a:t>intercambio de experiencias y el encuentro.</a:t>
            </a:r>
            <a:endParaRPr lang="es-VE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VE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Posibles estrategias</a:t>
            </a:r>
            <a:endParaRPr lang="es-VE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VE" sz="3200" b="1" dirty="0" smtClean="0">
                <a:latin typeface="Arial" pitchFamily="34" charset="0"/>
                <a:cs typeface="Arial" pitchFamily="34" charset="0"/>
              </a:rPr>
              <a:t>Educar para la democracia, ejercicio interno y cotidiano</a:t>
            </a:r>
            <a:r>
              <a:rPr lang="es-VE" sz="3200" dirty="0" smtClean="0">
                <a:latin typeface="Arial" pitchFamily="34" charset="0"/>
                <a:cs typeface="Arial" pitchFamily="34" charset="0"/>
              </a:rPr>
              <a:t>: reafirmar la pertinencia de un liderazgo participativo que apunte a la autonomía responsable dentro de nuestras obras.</a:t>
            </a:r>
          </a:p>
          <a:p>
            <a:r>
              <a:rPr lang="es-VE" sz="3200" b="1" dirty="0" smtClean="0">
                <a:latin typeface="Arial" pitchFamily="34" charset="0"/>
                <a:cs typeface="Arial" pitchFamily="34" charset="0"/>
              </a:rPr>
              <a:t>Llenar de contenido las opiniones</a:t>
            </a:r>
            <a:r>
              <a:rPr lang="es-VE" sz="3200" dirty="0" smtClean="0">
                <a:latin typeface="Arial" pitchFamily="34" charset="0"/>
                <a:cs typeface="Arial" pitchFamily="34" charset="0"/>
              </a:rPr>
              <a:t>: generar espacios constantes de enriquecimiento y formación, así la buena voluntad ganará consistencia.</a:t>
            </a:r>
            <a:endParaRPr lang="es-VE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7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Posibles estrategias</a:t>
            </a:r>
            <a:endParaRPr lang="es-VE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Valorar la diversidad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convivir con ella de forma creativa, construir en torno a ella.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Afinar la interacción entre obras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optimizar las mediaciones ya existentes e idear otras. Trabajar en red dentro de un horizonte democratizador. 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Insistir en que la democracia modela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destacar el tipo de relaciones y la auto percepción que dentro de ella se establecen. </a:t>
            </a:r>
          </a:p>
          <a:p>
            <a:pPr marL="0" indent="0">
              <a:buNone/>
            </a:pPr>
            <a:endParaRPr lang="es-VE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VE" sz="2800" b="1" dirty="0" smtClean="0">
              <a:latin typeface="Arial" pitchFamily="34" charset="0"/>
              <a:cs typeface="Arial" pitchFamily="34" charset="0"/>
            </a:endParaRPr>
          </a:p>
          <a:p>
            <a:endParaRPr lang="es-VE" sz="2800" dirty="0" smtClean="0">
              <a:latin typeface="Arial" pitchFamily="34" charset="0"/>
              <a:cs typeface="Arial" pitchFamily="34" charset="0"/>
            </a:endParaRPr>
          </a:p>
          <a:p>
            <a:endParaRPr lang="es-VE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6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manera de conclusión</a:t>
            </a:r>
            <a:endParaRPr lang="es-VE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Reconstrucción en democracia es un largo camino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conviene manejar la tensión entre la necesidad y el deseo, para evitar la trampa de la inmediatez y las fórmulas mágicas.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La democracia y el ejercicio de ciudadanía no son líneas de formación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es preciso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VE" sz="2800" dirty="0" smtClean="0">
                <a:latin typeface="Arial" pitchFamily="34" charset="0"/>
                <a:cs typeface="Arial" pitchFamily="34" charset="0"/>
              </a:rPr>
              <a:t>abordarlas como parte de nuestra identidad y nuestra opción.</a:t>
            </a:r>
          </a:p>
          <a:p>
            <a:r>
              <a:rPr lang="es-VE" sz="2800" b="1" dirty="0" smtClean="0">
                <a:latin typeface="Arial" pitchFamily="34" charset="0"/>
                <a:cs typeface="Arial" pitchFamily="34" charset="0"/>
              </a:rPr>
              <a:t>La incidencia va de la mano con la insistencia.</a:t>
            </a:r>
            <a:endParaRPr lang="es-VE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24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134</TotalTime>
  <Words>408</Words>
  <Application>Microsoft Office PowerPoint</Application>
  <PresentationFormat>Presentación en pantalla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Civil</vt:lpstr>
      <vt:lpstr>Rasgos de Nuestros Compañeros de Misión</vt:lpstr>
      <vt:lpstr>Formación en Construcción de ciudadanía</vt:lpstr>
      <vt:lpstr>Lo particular dentro de lo común</vt:lpstr>
      <vt:lpstr>Por trabajar</vt:lpstr>
      <vt:lpstr>Por potenciar</vt:lpstr>
      <vt:lpstr>Posibles estrategias</vt:lpstr>
      <vt:lpstr>Posibles estrategias</vt:lpstr>
      <vt:lpstr>A manera de 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Rasgos de Nuestros Compañeros de Misión</dc:title>
  <dc:creator>Jesuitas</dc:creator>
  <cp:lastModifiedBy>Jesuitas</cp:lastModifiedBy>
  <cp:revision>15</cp:revision>
  <dcterms:created xsi:type="dcterms:W3CDTF">2019-04-24T02:01:51Z</dcterms:created>
  <dcterms:modified xsi:type="dcterms:W3CDTF">2019-04-24T12:40:39Z</dcterms:modified>
</cp:coreProperties>
</file>